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75" r:id="rId6"/>
    <p:sldId id="276" r:id="rId7"/>
    <p:sldId id="273" r:id="rId8"/>
    <p:sldId id="274" r:id="rId9"/>
    <p:sldId id="282" r:id="rId10"/>
    <p:sldId id="277" r:id="rId11"/>
    <p:sldId id="279" r:id="rId12"/>
    <p:sldId id="278" r:id="rId13"/>
    <p:sldId id="280" r:id="rId14"/>
    <p:sldId id="281" r:id="rId15"/>
    <p:sldId id="283" r:id="rId16"/>
    <p:sldId id="284" r:id="rId17"/>
    <p:sldId id="285" r:id="rId18"/>
    <p:sldId id="271" r:id="rId19"/>
    <p:sldId id="286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121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Plane Spotting 3</a:t>
            </a:r>
            <a:br>
              <a:rPr lang="en-US" dirty="0" smtClean="0"/>
            </a:br>
            <a:r>
              <a:rPr lang="en-US" sz="2700" dirty="0" smtClean="0"/>
              <a:t>Or Opening Emergency Exit Doors at Inappropriate Times since 1985.</a:t>
            </a:r>
            <a:br>
              <a:rPr lang="en-US" sz="2700" dirty="0" smtClean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21772" y="5027230"/>
            <a:ext cx="4655297" cy="1128495"/>
          </a:xfrm>
        </p:spPr>
        <p:txBody>
          <a:bodyPr>
            <a:normAutofit/>
          </a:bodyPr>
          <a:lstStyle/>
          <a:p>
            <a:r>
              <a:rPr lang="en-US" dirty="0" smtClean="0"/>
              <a:t>Predicting Air Delays at SeaTac airport. </a:t>
            </a:r>
          </a:p>
          <a:p>
            <a:r>
              <a:rPr lang="en-US" sz="1200" dirty="0" smtClean="0"/>
              <a:t>A CS 773C Project by Sam Delaney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2198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 48 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714297" y="879564"/>
            <a:ext cx="4601180" cy="483717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52.82% </a:t>
            </a:r>
            <a:r>
              <a:rPr lang="en-US" dirty="0" err="1" smtClean="0"/>
              <a:t>Accuaracy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Tree </a:t>
            </a:r>
            <a:r>
              <a:rPr lang="en-US" dirty="0"/>
              <a:t>Breakdown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Carrier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Destination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Month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Day of </a:t>
            </a:r>
            <a:r>
              <a:rPr lang="en-US" dirty="0" smtClean="0"/>
              <a:t>Week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695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09" y="1145753"/>
            <a:ext cx="8615086" cy="500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69409" y="620785"/>
            <a:ext cx="583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Carrier </a:t>
            </a:r>
            <a:r>
              <a:rPr lang="en-US" dirty="0" err="1" smtClean="0"/>
              <a:t>vs</a:t>
            </a:r>
            <a:r>
              <a:rPr lang="en-US" dirty="0" smtClean="0"/>
              <a:t> Delay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164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Forest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709919" y="1062739"/>
            <a:ext cx="4951617" cy="27991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10 Trees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6 Random Attributes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Unlimited depth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504788" y="3944642"/>
            <a:ext cx="6214214" cy="193133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48.17% Accuracy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Confusion matrix was not terrible, most misclassifications were only off by ~10mins.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4614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JRIP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51.66% accuracy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Only 12 rules!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2" y="4235849"/>
            <a:ext cx="8604416" cy="219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18319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Table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54.48% Accuracy!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124 rules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Interesting rule set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Rule was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Carrier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Where you going?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BOOM! </a:t>
            </a:r>
            <a:r>
              <a:rPr lang="en-US" smtClean="0"/>
              <a:t>Delay </a:t>
            </a:r>
            <a:r>
              <a:rPr lang="en-US" dirty="0" smtClean="0"/>
              <a:t>prediction.</a:t>
            </a:r>
          </a:p>
        </p:txBody>
      </p:sp>
    </p:spTree>
    <p:extLst>
      <p:ext uri="{BB962C8B-B14F-4D97-AF65-F5344CB8AC3E}">
        <p14:creationId xmlns:p14="http://schemas.microsoft.com/office/powerpoint/2010/main" val="28575304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 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Had to reduce number of instances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Stupid </a:t>
            </a:r>
            <a:r>
              <a:rPr lang="en-US" dirty="0" err="1" smtClean="0"/>
              <a:t>weka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64.49% Accuracy!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Moving on up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J48 Boost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10 iterations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3 Subcommittees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1,199 leaves in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6716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Biased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I’ll let the picture speak for itself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96" y="1052666"/>
            <a:ext cx="5174206" cy="2219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88058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Funnsies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Kstar</a:t>
            </a:r>
            <a:r>
              <a:rPr lang="en-US" dirty="0" smtClean="0"/>
              <a:t> – 66.08%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Adaboost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Decision Stump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69.9%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Trying other boosts didn’t work as </a:t>
            </a:r>
            <a:r>
              <a:rPr lang="en-US" dirty="0" err="1" smtClean="0"/>
              <a:t>Weka</a:t>
            </a:r>
            <a:r>
              <a:rPr lang="en-US" dirty="0" smtClean="0"/>
              <a:t> gave up unless I had only 1000 instances or less and accuracy went throw the floor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3238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Weka</a:t>
            </a:r>
            <a:r>
              <a:rPr lang="en-US" dirty="0" smtClean="0"/>
              <a:t> improvement for larger data </a:t>
            </a:r>
            <a:r>
              <a:rPr lang="en-US" dirty="0" smtClean="0"/>
              <a:t>sets would be nice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Results were pleasantly surprising!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~70% accuracy with 10 min intervals (roughly 50 bins)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Though I don’t think they are ready for iPhone apps just yet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144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Does this hold true for other airports?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 accurate of a weather model can be strung up 6 months out?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 would this affect ticket purchase </a:t>
            </a:r>
            <a:r>
              <a:rPr lang="en-US" smtClean="0"/>
              <a:t>if predictability </a:t>
            </a:r>
            <a:r>
              <a:rPr lang="en-US" dirty="0" smtClean="0"/>
              <a:t>could be greater than 90%?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921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Review!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112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381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it possible to predict whether a flight will be delayed at time of ticket purchase out of Seattle Tacoma International Airport?</a:t>
            </a:r>
          </a:p>
        </p:txBody>
      </p:sp>
    </p:spTree>
    <p:extLst>
      <p:ext uri="{BB962C8B-B14F-4D97-AF65-F5344CB8AC3E}">
        <p14:creationId xmlns:p14="http://schemas.microsoft.com/office/powerpoint/2010/main" val="3762383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Previous Work.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Cheating makes things easy!</a:t>
            </a:r>
            <a:endParaRPr lang="en-US" sz="600" dirty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It is easy to predict within 6 hours of flight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Many attributes help in delay prediction but are not available to the ticket buyer.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35912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One year’s worth of data from SeaTac airport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Over 300,000 flights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To much for </a:t>
            </a:r>
            <a:r>
              <a:rPr lang="en-US" dirty="0" err="1" smtClean="0"/>
              <a:t>weka</a:t>
            </a:r>
            <a:r>
              <a:rPr lang="en-US" dirty="0" smtClean="0"/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First randomize set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Then grab 10% sample</a:t>
            </a:r>
          </a:p>
        </p:txBody>
      </p:sp>
    </p:spTree>
    <p:extLst>
      <p:ext uri="{BB962C8B-B14F-4D97-AF65-F5344CB8AC3E}">
        <p14:creationId xmlns:p14="http://schemas.microsoft.com/office/powerpoint/2010/main" val="390302817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Month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Day of Week (Monday)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Airline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Destination Airport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Origin flight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291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we are all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496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the binning!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Bin intervals for delay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1Hour intervals? Too easy, 95.28% accuracy on J48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Same as </a:t>
            </a:r>
            <a:r>
              <a:rPr lang="en-US" dirty="0" err="1" smtClean="0"/>
              <a:t>ZeroR</a:t>
            </a:r>
            <a:endParaRPr lang="en-US" dirty="0" smtClean="0"/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1 leaf tree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10 min intervals? 52.82% accuracy on J48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3,412 leaves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Okay, let’s see what we can do</a:t>
            </a:r>
          </a:p>
          <a:p>
            <a:pPr marL="77724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7795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R baseline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45.65% Accurate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Rule was to predict roughly no delay and not early (-5 to 5 min delay time)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8938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769</TotalTime>
  <Words>434</Words>
  <Application>Microsoft Office PowerPoint</Application>
  <PresentationFormat>On-screen Show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Kilter</vt:lpstr>
      <vt:lpstr>Plane Spotting 3 Or Opening Emergency Exit Doors at Inappropriate Times since 1985. </vt:lpstr>
      <vt:lpstr>The Problem!</vt:lpstr>
      <vt:lpstr>The Problem</vt:lpstr>
      <vt:lpstr>Recap of Previous Work.</vt:lpstr>
      <vt:lpstr>Data Preparation</vt:lpstr>
      <vt:lpstr>Features Used</vt:lpstr>
      <vt:lpstr>Results!</vt:lpstr>
      <vt:lpstr>First the binning!</vt:lpstr>
      <vt:lpstr>Zero R baseline</vt:lpstr>
      <vt:lpstr>J 48 Results</vt:lpstr>
      <vt:lpstr>PowerPoint Presentation</vt:lpstr>
      <vt:lpstr>Random Forest</vt:lpstr>
      <vt:lpstr>JRIP Rules</vt:lpstr>
      <vt:lpstr>Decision Table</vt:lpstr>
      <vt:lpstr>Boost Me!</vt:lpstr>
      <vt:lpstr>Naïve Biased</vt:lpstr>
      <vt:lpstr>For Funnsies</vt:lpstr>
      <vt:lpstr>Conclusion</vt:lpstr>
      <vt:lpstr>Future Work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 Spotting Or how to put yourself on no-fly lists.</dc:title>
  <dc:creator>Samuel Delaney</dc:creator>
  <cp:lastModifiedBy>Samuel</cp:lastModifiedBy>
  <cp:revision>60</cp:revision>
  <dcterms:created xsi:type="dcterms:W3CDTF">2012-10-28T21:44:26Z</dcterms:created>
  <dcterms:modified xsi:type="dcterms:W3CDTF">2012-12-09T23:53:37Z</dcterms:modified>
</cp:coreProperties>
</file>