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57" r:id="rId4"/>
    <p:sldId id="258" r:id="rId5"/>
    <p:sldId id="275" r:id="rId6"/>
    <p:sldId id="276" r:id="rId7"/>
    <p:sldId id="273" r:id="rId8"/>
    <p:sldId id="274" r:id="rId9"/>
    <p:sldId id="282" r:id="rId10"/>
    <p:sldId id="277" r:id="rId11"/>
    <p:sldId id="279" r:id="rId12"/>
    <p:sldId id="278" r:id="rId13"/>
    <p:sldId id="280" r:id="rId14"/>
    <p:sldId id="281" r:id="rId15"/>
    <p:sldId id="283" r:id="rId16"/>
    <p:sldId id="284" r:id="rId17"/>
    <p:sldId id="285" r:id="rId18"/>
    <p:sldId id="271" r:id="rId19"/>
    <p:sldId id="286" r:id="rId20"/>
    <p:sldId id="26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1" d="100"/>
          <a:sy n="91" d="100"/>
        </p:scale>
        <p:origin x="-1210" y="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 userDrawn="1"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 userDrawn="1"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 userDrawn="1"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 userDrawn="1"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055FF6D4-D4D7-426A-98F7-170A3668379E}" type="datetime1">
              <a:rPr lang="en-US" smtClean="0"/>
              <a:pPr/>
              <a:t>12/9/2012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 userDrawn="1"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 userDrawn="1"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 userDrawn="1"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 userDrawn="1"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fld id="{C45A9071-CFF5-4E3B-B0AB-39782972E256}" type="datetime1">
              <a:rPr lang="en-US" smtClean="0"/>
              <a:pPr/>
              <a:t>12/9/2012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 userDrawn="1"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 userDrawn="1"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 userDrawn="1"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 userDrawn="1"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53D8BD1F-DE98-4C29-8281-9EC9927620DF}" type="datetime1">
              <a:rPr lang="en-US" smtClean="0"/>
              <a:pPr/>
              <a:t>12/9/2012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 userDrawn="1"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 userDrawn="1"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 userDrawn="1"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 userDrawn="1"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fld id="{3467CD6D-7520-4B34-A5A3-E8385FA3AFC6}" type="datetime1">
              <a:rPr lang="en-US" smtClean="0"/>
              <a:pPr/>
              <a:t>12/9/2012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 userDrawn="1"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 userDrawn="1"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 userDrawn="1"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 userDrawn="1"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42295D47-465E-4A05-802B-049480555B6D}" type="datetime1">
              <a:rPr lang="en-US" smtClean="0"/>
              <a:pPr/>
              <a:t>12/9/2012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 userDrawn="1"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 userDrawn="1"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 userDrawn="1"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 userDrawn="1"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fld id="{64791DB0-D703-40B5-AE3D-532AFE0356D1}" type="datetime1">
              <a:rPr lang="en-US" smtClean="0"/>
              <a:pPr/>
              <a:t>12/9/2012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 userDrawn="1"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 userDrawn="1"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 userDrawn="1"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 userDrawn="1"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0F48C029-2200-4EB8-BDE8-5EE0E23571A6}" type="datetime1">
              <a:rPr lang="en-US" smtClean="0"/>
              <a:pPr/>
              <a:t>12/9/2012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 userDrawn="1"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 userDrawn="1"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 userDrawn="1"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 userDrawn="1"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fld id="{07E45A1C-C0DD-4ED6-B23E-A9D2DD110058}" type="datetime1">
              <a:rPr lang="en-US" smtClean="0"/>
              <a:pPr/>
              <a:t>12/9/2012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 userDrawn="1"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 userDrawn="1"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 userDrawn="1"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 userDrawn="1"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A44C1B50-C580-4CB7-BA07-14C66C34B76D}" type="datetime1">
              <a:rPr lang="en-US" smtClean="0"/>
              <a:pPr/>
              <a:t>12/9/2012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 userDrawn="1"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 userDrawn="1"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 userDrawn="1"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 userDrawn="1"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 userDrawn="1"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 userDrawn="1"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 userDrawn="1"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ED4F1D29-8BEE-49F3-AF49-7A09F617BF67}" type="datetime1">
              <a:rPr lang="en-US" smtClean="0"/>
              <a:pPr/>
              <a:t>12/9/2012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 userDrawn="1"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 userDrawn="1"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 userDrawn="1"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 userDrawn="1"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 userDrawn="1"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 userDrawn="1"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7EB273CF-8910-423E-9890-FC81E25E5084}" type="datetime1">
              <a:rPr lang="en-US" smtClean="0"/>
              <a:pPr/>
              <a:t>12/9/2012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3" cstate="print">
            <a:lum bright="-3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4EC5816F-D43D-40D1-9B38-E1A2C18F0972}" type="datetime1">
              <a:rPr lang="en-US" smtClean="0"/>
              <a:pPr/>
              <a:t>12/9/2012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>
    <p:tnLst>
      <p:par>
        <p:cTn id="1" dur="indefinite" restart="never" nodeType="tmRoot"/>
      </p:par>
    </p:tnLst>
  </p:timing>
  <p:hf sldNum="0" hdr="0" ftr="0" dt="0"/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dirty="0" smtClean="0"/>
              <a:t>Plane Spotting 3</a:t>
            </a:r>
            <a:br>
              <a:rPr lang="en-US" dirty="0" smtClean="0"/>
            </a:br>
            <a:r>
              <a:rPr lang="en-US" sz="2700" dirty="0" smtClean="0"/>
              <a:t>Or Opening Emergency Exit Doors at Inappropriate Times since 1985.</a:t>
            </a:r>
            <a:br>
              <a:rPr lang="en-US" sz="2700" dirty="0" smtClean="0"/>
            </a:br>
            <a:endParaRPr lang="en-US" sz="27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2121772" y="5027230"/>
            <a:ext cx="4655297" cy="1128495"/>
          </a:xfrm>
        </p:spPr>
        <p:txBody>
          <a:bodyPr>
            <a:normAutofit/>
          </a:bodyPr>
          <a:lstStyle/>
          <a:p>
            <a:r>
              <a:rPr lang="en-US" dirty="0" smtClean="0"/>
              <a:t>Predicting Air Delays at SeaTac airport. </a:t>
            </a:r>
          </a:p>
          <a:p>
            <a:r>
              <a:rPr lang="en-US" sz="1200" dirty="0" smtClean="0"/>
              <a:t>A CS 773C Project by Sam Delaney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5021989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 48 Results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714297" y="879564"/>
            <a:ext cx="4601180" cy="4837176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52.82% </a:t>
            </a:r>
            <a:r>
              <a:rPr lang="en-US" dirty="0" err="1" smtClean="0"/>
              <a:t>Accuaracy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Tree </a:t>
            </a:r>
            <a:r>
              <a:rPr lang="en-US" dirty="0"/>
              <a:t>Breakdown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Carrier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Destination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Month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Day of </a:t>
            </a:r>
            <a:r>
              <a:rPr lang="en-US" dirty="0" smtClean="0"/>
              <a:t>Week</a:t>
            </a:r>
          </a:p>
          <a:p>
            <a:pPr lvl="1">
              <a:buFont typeface="Wingdings" pitchFamily="2" charset="2"/>
              <a:buChar char="Ø"/>
            </a:pPr>
            <a:endParaRPr lang="en-US" dirty="0"/>
          </a:p>
          <a:p>
            <a:pPr>
              <a:buFont typeface="Wingdings" pitchFamily="2" charset="2"/>
              <a:buChar char="Ø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469518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909" y="1145753"/>
            <a:ext cx="8615086" cy="50033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669409" y="620785"/>
            <a:ext cx="5830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               Carrier </a:t>
            </a:r>
            <a:r>
              <a:rPr lang="en-US" dirty="0" err="1" smtClean="0"/>
              <a:t>vs</a:t>
            </a:r>
            <a:r>
              <a:rPr lang="en-US" dirty="0" smtClean="0"/>
              <a:t> Delay Time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416442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Random Forest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709919" y="1062739"/>
            <a:ext cx="4951617" cy="2799103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10 Trees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6 Random Attributes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Unlimited depth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504788" y="3944642"/>
            <a:ext cx="6214214" cy="1931332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48.17% Accuracy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Confusion matrix was not terrible, most misclassifications were only off by ~10mins.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346144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JRIP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51.66% accuracy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Only 12 rules!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202" y="4235849"/>
            <a:ext cx="8604416" cy="2199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3183196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Table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54.48% Accuracy!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124 rules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Interesting rule set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Rule was 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Carrier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Where you going?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BOOM! </a:t>
            </a:r>
            <a:r>
              <a:rPr lang="en-US" smtClean="0"/>
              <a:t>Delay </a:t>
            </a:r>
            <a:r>
              <a:rPr lang="en-US" dirty="0" smtClean="0"/>
              <a:t>prediction.</a:t>
            </a:r>
          </a:p>
        </p:txBody>
      </p:sp>
    </p:spTree>
    <p:extLst>
      <p:ext uri="{BB962C8B-B14F-4D97-AF65-F5344CB8AC3E}">
        <p14:creationId xmlns:p14="http://schemas.microsoft.com/office/powerpoint/2010/main" val="2857530465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Boost 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Had to reduce number of instances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Stupid </a:t>
            </a:r>
            <a:r>
              <a:rPr lang="en-US" dirty="0" err="1" smtClean="0"/>
              <a:t>weka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64.49% Accuracy!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Moving on up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J48 Boost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10 iterations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3 Subcommittees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1,199 leaves in tree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067168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Naïve Biased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I’ll let the picture speak for itself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496" y="1052666"/>
            <a:ext cx="5174206" cy="2219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0880586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</a:t>
            </a:r>
            <a:r>
              <a:rPr lang="en-US" dirty="0" err="1" smtClean="0"/>
              <a:t>Funnsies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err="1" smtClean="0"/>
              <a:t>Kstar</a:t>
            </a:r>
            <a:r>
              <a:rPr lang="en-US" dirty="0" smtClean="0"/>
              <a:t> – 66.08%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Adaboost</a:t>
            </a: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Decision Stump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69.9%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Trying other boosts didn’t work as </a:t>
            </a:r>
            <a:r>
              <a:rPr lang="en-US" dirty="0" err="1" smtClean="0"/>
              <a:t>Weka</a:t>
            </a:r>
            <a:r>
              <a:rPr lang="en-US" dirty="0" smtClean="0"/>
              <a:t> gave up unless I had only 1000 instances or less and accuracy went throw the floor </a:t>
            </a:r>
            <a:r>
              <a:rPr lang="en-US" dirty="0" smtClean="0">
                <a:sym typeface="Wingdings" pitchFamily="2" charset="2"/>
              </a:rPr>
              <a:t>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132384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err="1" smtClean="0"/>
              <a:t>Weka</a:t>
            </a:r>
            <a:r>
              <a:rPr lang="en-US" dirty="0" smtClean="0"/>
              <a:t> improvement for larger data </a:t>
            </a:r>
            <a:r>
              <a:rPr lang="en-US" dirty="0" smtClean="0"/>
              <a:t>sets would be nice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Results were pleasantly surprising!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~70% accuracy with 10 min intervals (roughly 50 bins)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Though I don’t think they are ready for iPhone apps just yet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391449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Does this hold true for other airports?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How accurate of a weather model can be strung up 6 months out?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How would this affect ticket purchase </a:t>
            </a:r>
            <a:r>
              <a:rPr lang="en-US" smtClean="0"/>
              <a:t>if predictability </a:t>
            </a:r>
            <a:r>
              <a:rPr lang="en-US" dirty="0" smtClean="0"/>
              <a:t>could be greater than 90%?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692178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Review!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81129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938185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Is it possible to predict whether a flight will be delayed at time of ticket purchase out of Seattle Tacoma International Airport?</a:t>
            </a:r>
          </a:p>
        </p:txBody>
      </p:sp>
    </p:spTree>
    <p:extLst>
      <p:ext uri="{BB962C8B-B14F-4D97-AF65-F5344CB8AC3E}">
        <p14:creationId xmlns:p14="http://schemas.microsoft.com/office/powerpoint/2010/main" val="37623832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 of Previous Work.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Ø"/>
            </a:pPr>
            <a:r>
              <a:rPr lang="en-US" dirty="0" smtClean="0"/>
              <a:t>Cheating makes things easy!</a:t>
            </a:r>
            <a:endParaRPr lang="en-US" sz="600" dirty="0"/>
          </a:p>
          <a:p>
            <a:pPr lvl="1">
              <a:buFont typeface="Wingdings" charset="2"/>
              <a:buChar char="Ø"/>
            </a:pPr>
            <a:r>
              <a:rPr lang="en-US" dirty="0" smtClean="0"/>
              <a:t>It is easy to predict within 6 hours of flight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Many attributes help in delay prediction but are not available to the ticket buyer.</a:t>
            </a:r>
          </a:p>
          <a:p>
            <a:pPr>
              <a:buFont typeface="Wingdings" charset="2"/>
              <a:buChar char="Ø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53591260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Preparation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One year’s worth of data from SeaTac airport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Over 300,000 flights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To much for </a:t>
            </a:r>
            <a:r>
              <a:rPr lang="en-US" dirty="0" err="1" smtClean="0"/>
              <a:t>weka</a:t>
            </a:r>
            <a:r>
              <a:rPr lang="en-US" dirty="0" smtClean="0"/>
              <a:t>…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First randomize set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Then grab 10% sample</a:t>
            </a:r>
          </a:p>
        </p:txBody>
      </p:sp>
    </p:spTree>
    <p:extLst>
      <p:ext uri="{BB962C8B-B14F-4D97-AF65-F5344CB8AC3E}">
        <p14:creationId xmlns:p14="http://schemas.microsoft.com/office/powerpoint/2010/main" val="3903028176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 Used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Month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Day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Day of Week (Monday)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Airline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Destination Airport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Origin flight (If Applicable)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929163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 we are all 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649601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the binning!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Bin intervals for delay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1Hour intervals? Too easy, 95.28% accuracy on J48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/>
              <a:t>Same as </a:t>
            </a:r>
            <a:r>
              <a:rPr lang="en-US" dirty="0" err="1" smtClean="0"/>
              <a:t>ZeroR</a:t>
            </a:r>
            <a:endParaRPr lang="en-US" dirty="0" smtClean="0"/>
          </a:p>
          <a:p>
            <a:pPr lvl="2">
              <a:buFont typeface="Wingdings" pitchFamily="2" charset="2"/>
              <a:buChar char="Ø"/>
            </a:pPr>
            <a:r>
              <a:rPr lang="en-US" dirty="0" smtClean="0"/>
              <a:t>1 leaf tree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10 min intervals? 52.82% accuracy on J48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/>
              <a:t>3,412 leaves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/>
              <a:t>Okay, let’s see what we can do</a:t>
            </a:r>
          </a:p>
          <a:p>
            <a:pPr marL="77724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477955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Zero R baseline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45.65% Accurate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Rule was to predict roughly no delay and not early (-5 to 5 min delay time)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589384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Kilter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Kilter">
      <a:maj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ilter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Kilter.thmx</Template>
  <TotalTime>769</TotalTime>
  <Words>434</Words>
  <Application>Microsoft Office PowerPoint</Application>
  <PresentationFormat>On-screen Show (4:3)</PresentationFormat>
  <Paragraphs>92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Kilter</vt:lpstr>
      <vt:lpstr>Plane Spotting 3 Or Opening Emergency Exit Doors at Inappropriate Times since 1985. </vt:lpstr>
      <vt:lpstr>The Problem!</vt:lpstr>
      <vt:lpstr>The Problem</vt:lpstr>
      <vt:lpstr>Recap of Previous Work.</vt:lpstr>
      <vt:lpstr>Data Preparation</vt:lpstr>
      <vt:lpstr>Features Used</vt:lpstr>
      <vt:lpstr>Results!</vt:lpstr>
      <vt:lpstr>First the binning!</vt:lpstr>
      <vt:lpstr>Zero R baseline</vt:lpstr>
      <vt:lpstr>J 48 Results</vt:lpstr>
      <vt:lpstr>PowerPoint Presentation</vt:lpstr>
      <vt:lpstr>Random Forest</vt:lpstr>
      <vt:lpstr>JRIP Rules</vt:lpstr>
      <vt:lpstr>Decision Table</vt:lpstr>
      <vt:lpstr>Boost Me!</vt:lpstr>
      <vt:lpstr>Naïve Biased</vt:lpstr>
      <vt:lpstr>For Funnsies</vt:lpstr>
      <vt:lpstr>Conclusion</vt:lpstr>
      <vt:lpstr>Future Work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Plane Spotting Or how to put yourself on no-fly lists.</dc:title>
  <dc:creator>Samuel Delaney</dc:creator>
  <cp:lastModifiedBy>Samuel</cp:lastModifiedBy>
  <cp:revision>60</cp:revision>
  <dcterms:created xsi:type="dcterms:W3CDTF">2012-10-28T21:44:26Z</dcterms:created>
  <dcterms:modified xsi:type="dcterms:W3CDTF">2012-12-09T23:53:37Z</dcterms:modified>
</cp:coreProperties>
</file>